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entation.xml" ContentType="application/vnd.openxmlformats-officedocument.presentationml.presentation.main+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64" r:id="rId2"/>
    <p:sldId id="271" r:id="rId3"/>
    <p:sldId id="283" r:id="rId4"/>
    <p:sldId id="293" r:id="rId5"/>
    <p:sldId id="292" r:id="rId6"/>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C1F5B"/>
    <a:srgbClr val="5D1F5A"/>
    <a:srgbClr val="FFFAF5"/>
    <a:srgbClr val="CFBBCA"/>
    <a:srgbClr val="B08CC7"/>
    <a:srgbClr val="7B608D"/>
    <a:srgbClr val="5C37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617"/>
    <p:restoredTop sz="74789" autoAdjust="0"/>
  </p:normalViewPr>
  <p:slideViewPr>
    <p:cSldViewPr snapToGrid="0">
      <p:cViewPr>
        <p:scale>
          <a:sx n="120" d="100"/>
          <a:sy n="120" d="100"/>
        </p:scale>
        <p:origin x="4752" y="9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1C0C4B-5409-4CB1-AE7F-4770C7362EC7}" type="datetimeFigureOut">
              <a:rPr lang="sv-SE" smtClean="0"/>
              <a:t>2026-08-27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CEBA89-C6B9-4074-9ECB-0405FAEDA6AD}" type="slidenum">
              <a:rPr lang="sv-SE" smtClean="0"/>
              <a:t>‹#›</a:t>
            </a:fld>
            <a:endParaRPr lang="sv-SE"/>
          </a:p>
        </p:txBody>
      </p:sp>
    </p:spTree>
    <p:extLst>
      <p:ext uri="{BB962C8B-B14F-4D97-AF65-F5344CB8AC3E}">
        <p14:creationId xmlns:p14="http://schemas.microsoft.com/office/powerpoint/2010/main" val="4093589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a:p>
            <a:r>
              <a:rPr lang="sv-SE" dirty="0"/>
              <a:t>Välkomna. Idag ska vi fortsätta arbetet kring suicidprevention, och denna gång ska vi göra en digital utbildning.</a:t>
            </a:r>
          </a:p>
          <a:p>
            <a:endParaRPr lang="sv-SE" dirty="0"/>
          </a:p>
          <a:p>
            <a:r>
              <a:rPr lang="sv-SE" dirty="0"/>
              <a:t>Den tar ca 1 h. Ni får sätta er vart ni vill under tiden, men vi återsamlas här efteråt.</a:t>
            </a:r>
          </a:p>
          <a:p>
            <a:endParaRPr lang="sv-SE" dirty="0"/>
          </a:p>
          <a:p>
            <a:r>
              <a:rPr lang="sv-SE" dirty="0"/>
              <a:t>Utbildningen kan väcka känslor. Det är okej att känna dem, både i det här rummet, men även om du känner att du behöver lämna rummet. Behöver du lämna rummet är det viktigt att du meddelar mig eller en kollega så att vi vet.</a:t>
            </a:r>
          </a:p>
          <a:p>
            <a:endParaRPr lang="sv-SE" dirty="0"/>
          </a:p>
          <a:p>
            <a:r>
              <a:rPr lang="sv-SE" dirty="0"/>
              <a:t>Utbildningen består av filmer, text att läsa och reflektionsfrågor och ”kunskapstest”. De reflektioner och ”kunskapstest” ni gör kommer ingen ta del av, utan de är till för er själva.</a:t>
            </a:r>
          </a:p>
          <a:p>
            <a:endParaRPr lang="sv-SE" dirty="0"/>
          </a:p>
        </p:txBody>
      </p:sp>
      <p:sp>
        <p:nvSpPr>
          <p:cNvPr id="4" name="Platshållare för bildnummer 3"/>
          <p:cNvSpPr>
            <a:spLocks noGrp="1"/>
          </p:cNvSpPr>
          <p:nvPr>
            <p:ph type="sldNum" sz="quarter" idx="5"/>
          </p:nvPr>
        </p:nvSpPr>
        <p:spPr/>
        <p:txBody>
          <a:bodyPr/>
          <a:lstStyle/>
          <a:p>
            <a:fld id="{49CEBA89-C6B9-4074-9ECB-0405FAEDA6AD}" type="slidenum">
              <a:rPr lang="sv-SE" smtClean="0"/>
              <a:t>1</a:t>
            </a:fld>
            <a:endParaRPr lang="sv-SE"/>
          </a:p>
        </p:txBody>
      </p:sp>
    </p:spTree>
    <p:extLst>
      <p:ext uri="{BB962C8B-B14F-4D97-AF65-F5344CB8AC3E}">
        <p14:creationId xmlns:p14="http://schemas.microsoft.com/office/powerpoint/2010/main" val="3838824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19347-5007-9A2C-5E8B-6BE4C2B1EB4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A55BC75-D4DC-ADB3-0063-08C2B1D3EA86}"/>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BE38C1D3-334F-8340-8585-29C1BB6D1C6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Scanna </a:t>
            </a:r>
            <a:r>
              <a:rPr lang="sv-SE" sz="1200" kern="1200" dirty="0" err="1">
                <a:solidFill>
                  <a:schemeClr val="tx1"/>
                </a:solidFill>
                <a:effectLst/>
                <a:latin typeface="+mn-lt"/>
                <a:ea typeface="+mn-ea"/>
                <a:cs typeface="+mn-cs"/>
              </a:rPr>
              <a:t>qr-koden</a:t>
            </a:r>
            <a:r>
              <a:rPr lang="sv-SE" sz="1200" kern="1200" dirty="0">
                <a:solidFill>
                  <a:schemeClr val="tx1"/>
                </a:solidFill>
                <a:effectLst/>
                <a:latin typeface="+mn-lt"/>
                <a:ea typeface="+mn-ea"/>
                <a:cs typeface="+mn-cs"/>
              </a:rPr>
              <a:t> och besvara enkäten. Svaren kommer användas för att se om utbildningen ger effekt.</a:t>
            </a:r>
          </a:p>
          <a:p>
            <a:endParaRPr lang="sv-SE" dirty="0"/>
          </a:p>
        </p:txBody>
      </p:sp>
      <p:sp>
        <p:nvSpPr>
          <p:cNvPr id="4" name="Platshållare för bildnummer 3">
            <a:extLst>
              <a:ext uri="{FF2B5EF4-FFF2-40B4-BE49-F238E27FC236}">
                <a16:creationId xmlns:a16="http://schemas.microsoft.com/office/drawing/2014/main" id="{D920D573-FD60-A0BF-EF7D-D9254881881B}"/>
              </a:ext>
            </a:extLst>
          </p:cNvPr>
          <p:cNvSpPr>
            <a:spLocks noGrp="1"/>
          </p:cNvSpPr>
          <p:nvPr>
            <p:ph type="sldNum" sz="quarter" idx="5"/>
          </p:nvPr>
        </p:nvSpPr>
        <p:spPr/>
        <p:txBody>
          <a:bodyPr/>
          <a:lstStyle/>
          <a:p>
            <a:fld id="{49CEBA89-C6B9-4074-9ECB-0405FAEDA6AD}" type="slidenum">
              <a:rPr lang="sv-SE" smtClean="0"/>
              <a:t>2</a:t>
            </a:fld>
            <a:endParaRPr lang="sv-SE"/>
          </a:p>
        </p:txBody>
      </p:sp>
    </p:spTree>
    <p:extLst>
      <p:ext uri="{BB962C8B-B14F-4D97-AF65-F5344CB8AC3E}">
        <p14:creationId xmlns:p14="http://schemas.microsoft.com/office/powerpoint/2010/main" val="2045461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36630-33FB-C21F-1A4F-7AAD88BEC54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EDD9938-ADE1-4DC6-2384-3F3232354126}"/>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32D8F23-ECF4-C9CC-BC4A-43216E8559FA}"/>
              </a:ext>
            </a:extLst>
          </p:cNvPr>
          <p:cNvSpPr>
            <a:spLocks noGrp="1"/>
          </p:cNvSpPr>
          <p:nvPr>
            <p:ph type="body" idx="1"/>
          </p:nvPr>
        </p:nvSpPr>
        <p:spPr/>
        <p:txBody>
          <a:bodyPr/>
          <a:lstStyle/>
          <a:p>
            <a:endParaRPr lang="sv-SE" i="0" dirty="0"/>
          </a:p>
        </p:txBody>
      </p:sp>
      <p:sp>
        <p:nvSpPr>
          <p:cNvPr id="4" name="Platshållare för bildnummer 3">
            <a:extLst>
              <a:ext uri="{FF2B5EF4-FFF2-40B4-BE49-F238E27FC236}">
                <a16:creationId xmlns:a16="http://schemas.microsoft.com/office/drawing/2014/main" id="{0AFDA06C-67B6-A40E-9B36-60AD23DFDFE4}"/>
              </a:ext>
            </a:extLst>
          </p:cNvPr>
          <p:cNvSpPr>
            <a:spLocks noGrp="1"/>
          </p:cNvSpPr>
          <p:nvPr>
            <p:ph type="sldNum" sz="quarter" idx="5"/>
          </p:nvPr>
        </p:nvSpPr>
        <p:spPr/>
        <p:txBody>
          <a:bodyPr/>
          <a:lstStyle/>
          <a:p>
            <a:fld id="{49CEBA89-C6B9-4074-9ECB-0405FAEDA6AD}" type="slidenum">
              <a:rPr lang="sv-SE" smtClean="0"/>
              <a:t>3</a:t>
            </a:fld>
            <a:endParaRPr lang="sv-SE"/>
          </a:p>
        </p:txBody>
      </p:sp>
    </p:spTree>
    <p:extLst>
      <p:ext uri="{BB962C8B-B14F-4D97-AF65-F5344CB8AC3E}">
        <p14:creationId xmlns:p14="http://schemas.microsoft.com/office/powerpoint/2010/main" val="3690873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D845F-E99A-C35A-CE12-E2F11CFD0CD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B603DF9-2861-C556-E9E5-CA0FDEFA977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6509B7B-A925-5C5E-0355-B75510B77D2F}"/>
              </a:ext>
            </a:extLst>
          </p:cNvPr>
          <p:cNvSpPr>
            <a:spLocks noGrp="1"/>
          </p:cNvSpPr>
          <p:nvPr>
            <p:ph type="body" idx="1"/>
          </p:nvPr>
        </p:nvSpPr>
        <p:spPr/>
        <p:txBody>
          <a:bodyPr/>
          <a:lstStyle/>
          <a:p>
            <a:endParaRPr lang="sv-SE" i="0" dirty="0"/>
          </a:p>
        </p:txBody>
      </p:sp>
      <p:sp>
        <p:nvSpPr>
          <p:cNvPr id="4" name="Platshållare för bildnummer 3">
            <a:extLst>
              <a:ext uri="{FF2B5EF4-FFF2-40B4-BE49-F238E27FC236}">
                <a16:creationId xmlns:a16="http://schemas.microsoft.com/office/drawing/2014/main" id="{8BA1DB4F-B6F5-9E1F-FEBB-BE0EDCB8BAFA}"/>
              </a:ext>
            </a:extLst>
          </p:cNvPr>
          <p:cNvSpPr>
            <a:spLocks noGrp="1"/>
          </p:cNvSpPr>
          <p:nvPr>
            <p:ph type="sldNum" sz="quarter" idx="5"/>
          </p:nvPr>
        </p:nvSpPr>
        <p:spPr/>
        <p:txBody>
          <a:bodyPr/>
          <a:lstStyle/>
          <a:p>
            <a:fld id="{49CEBA89-C6B9-4074-9ECB-0405FAEDA6AD}" type="slidenum">
              <a:rPr lang="sv-SE" smtClean="0"/>
              <a:t>4</a:t>
            </a:fld>
            <a:endParaRPr lang="sv-SE"/>
          </a:p>
        </p:txBody>
      </p:sp>
    </p:spTree>
    <p:extLst>
      <p:ext uri="{BB962C8B-B14F-4D97-AF65-F5344CB8AC3E}">
        <p14:creationId xmlns:p14="http://schemas.microsoft.com/office/powerpoint/2010/main" val="3537337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489C6-018B-9788-1C11-D15C6C3CD57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EF5B91B-1149-CB5A-3C85-91AA61A14ABE}"/>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4E1BB87-9302-76F5-E20F-879A65F71CF2}"/>
              </a:ext>
            </a:extLst>
          </p:cNvPr>
          <p:cNvSpPr>
            <a:spLocks noGrp="1"/>
          </p:cNvSpPr>
          <p:nvPr>
            <p:ph type="body" idx="1"/>
          </p:nvPr>
        </p:nvSpPr>
        <p:spPr/>
        <p:txBody>
          <a:bodyPr/>
          <a:lstStyle/>
          <a:p>
            <a:r>
              <a:rPr lang="sv-SE" sz="1200" kern="1200" dirty="0">
                <a:solidFill>
                  <a:schemeClr val="tx1"/>
                </a:solidFill>
                <a:effectLst/>
                <a:latin typeface="+mn-lt"/>
                <a:ea typeface="+mn-ea"/>
                <a:cs typeface="+mn-cs"/>
              </a:rPr>
              <a:t>Tack för att ni har lyssnat. </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Genom att vi lär oss detta visar vi omtanke om varandra och våra kunder. Finns det några tankar eller frågor?</a:t>
            </a:r>
          </a:p>
        </p:txBody>
      </p:sp>
      <p:sp>
        <p:nvSpPr>
          <p:cNvPr id="4" name="Platshållare för bildnummer 3">
            <a:extLst>
              <a:ext uri="{FF2B5EF4-FFF2-40B4-BE49-F238E27FC236}">
                <a16:creationId xmlns:a16="http://schemas.microsoft.com/office/drawing/2014/main" id="{A7ED1BF1-B327-1FFC-0BA6-881DFC5DEBEC}"/>
              </a:ext>
            </a:extLst>
          </p:cNvPr>
          <p:cNvSpPr>
            <a:spLocks noGrp="1"/>
          </p:cNvSpPr>
          <p:nvPr>
            <p:ph type="sldNum" sz="quarter" idx="5"/>
          </p:nvPr>
        </p:nvSpPr>
        <p:spPr/>
        <p:txBody>
          <a:bodyPr/>
          <a:lstStyle/>
          <a:p>
            <a:fld id="{49CEBA89-C6B9-4074-9ECB-0405FAEDA6AD}" type="slidenum">
              <a:rPr lang="sv-SE" smtClean="0"/>
              <a:t>5</a:t>
            </a:fld>
            <a:endParaRPr lang="sv-SE"/>
          </a:p>
        </p:txBody>
      </p:sp>
    </p:spTree>
    <p:extLst>
      <p:ext uri="{BB962C8B-B14F-4D97-AF65-F5344CB8AC3E}">
        <p14:creationId xmlns:p14="http://schemas.microsoft.com/office/powerpoint/2010/main" val="3258516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77F375-9BF6-FE8A-5218-478856D215E8}"/>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523E2EA5-1178-D159-0F26-F1FDBAB98C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258716E6-CD9A-9186-3B29-222DE069A04C}"/>
              </a:ext>
            </a:extLst>
          </p:cNvPr>
          <p:cNvSpPr>
            <a:spLocks noGrp="1"/>
          </p:cNvSpPr>
          <p:nvPr>
            <p:ph type="dt" sz="half" idx="10"/>
          </p:nvPr>
        </p:nvSpPr>
        <p:spPr/>
        <p:txBody>
          <a:bodyPr/>
          <a:lstStyle/>
          <a:p>
            <a:fld id="{A63A0401-9F54-9C44-A602-2ECDEF7C008B}" type="datetimeFigureOut">
              <a:rPr lang="sv-SE" smtClean="0"/>
              <a:t>2026-08-27</a:t>
            </a:fld>
            <a:endParaRPr lang="sv-SE"/>
          </a:p>
        </p:txBody>
      </p:sp>
      <p:sp>
        <p:nvSpPr>
          <p:cNvPr id="5" name="Platshållare för sidfot 4">
            <a:extLst>
              <a:ext uri="{FF2B5EF4-FFF2-40B4-BE49-F238E27FC236}">
                <a16:creationId xmlns:a16="http://schemas.microsoft.com/office/drawing/2014/main" id="{81F5FEC8-077A-CD37-A2E9-68C592BFAB1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CD81037-828A-529C-20F8-BDFBEAA996F4}"/>
              </a:ext>
            </a:extLst>
          </p:cNvPr>
          <p:cNvSpPr>
            <a:spLocks noGrp="1"/>
          </p:cNvSpPr>
          <p:nvPr>
            <p:ph type="sldNum" sz="quarter" idx="12"/>
          </p:nvPr>
        </p:nvSpPr>
        <p:spPr/>
        <p:txBody>
          <a:bodyPr/>
          <a:lstStyle/>
          <a:p>
            <a:fld id="{3416C47B-D4F4-764A-85C0-5F2C076EAE3A}" type="slidenum">
              <a:rPr lang="sv-SE" smtClean="0"/>
              <a:t>‹#›</a:t>
            </a:fld>
            <a:endParaRPr lang="sv-SE"/>
          </a:p>
        </p:txBody>
      </p:sp>
    </p:spTree>
    <p:extLst>
      <p:ext uri="{BB962C8B-B14F-4D97-AF65-F5344CB8AC3E}">
        <p14:creationId xmlns:p14="http://schemas.microsoft.com/office/powerpoint/2010/main" val="3587579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19F9277-2D88-00C2-1E7D-F7FD7040AE5C}"/>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8183AC24-4C7C-AF0C-4337-61218670EC77}"/>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E4202C0-3166-F5A1-B490-BCB2133731F8}"/>
              </a:ext>
            </a:extLst>
          </p:cNvPr>
          <p:cNvSpPr>
            <a:spLocks noGrp="1"/>
          </p:cNvSpPr>
          <p:nvPr>
            <p:ph type="dt" sz="half" idx="10"/>
          </p:nvPr>
        </p:nvSpPr>
        <p:spPr/>
        <p:txBody>
          <a:bodyPr/>
          <a:lstStyle/>
          <a:p>
            <a:fld id="{A63A0401-9F54-9C44-A602-2ECDEF7C008B}" type="datetimeFigureOut">
              <a:rPr lang="sv-SE" smtClean="0"/>
              <a:t>2026-08-27</a:t>
            </a:fld>
            <a:endParaRPr lang="sv-SE"/>
          </a:p>
        </p:txBody>
      </p:sp>
      <p:sp>
        <p:nvSpPr>
          <p:cNvPr id="5" name="Platshållare för sidfot 4">
            <a:extLst>
              <a:ext uri="{FF2B5EF4-FFF2-40B4-BE49-F238E27FC236}">
                <a16:creationId xmlns:a16="http://schemas.microsoft.com/office/drawing/2014/main" id="{6769A281-C876-C87B-9819-659DD32843B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937F481-1A60-99B0-21F6-F9F4FBB234E7}"/>
              </a:ext>
            </a:extLst>
          </p:cNvPr>
          <p:cNvSpPr>
            <a:spLocks noGrp="1"/>
          </p:cNvSpPr>
          <p:nvPr>
            <p:ph type="sldNum" sz="quarter" idx="12"/>
          </p:nvPr>
        </p:nvSpPr>
        <p:spPr/>
        <p:txBody>
          <a:bodyPr/>
          <a:lstStyle/>
          <a:p>
            <a:fld id="{3416C47B-D4F4-764A-85C0-5F2C076EAE3A}" type="slidenum">
              <a:rPr lang="sv-SE" smtClean="0"/>
              <a:t>‹#›</a:t>
            </a:fld>
            <a:endParaRPr lang="sv-SE"/>
          </a:p>
        </p:txBody>
      </p:sp>
    </p:spTree>
    <p:extLst>
      <p:ext uri="{BB962C8B-B14F-4D97-AF65-F5344CB8AC3E}">
        <p14:creationId xmlns:p14="http://schemas.microsoft.com/office/powerpoint/2010/main" val="1836747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B3A28A05-A980-BF90-97A8-2E9383593CC4}"/>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9B177CF1-EDA1-72C5-B30D-4E9D753DA543}"/>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220C58D-7F18-3954-2CE9-305E0C239B1E}"/>
              </a:ext>
            </a:extLst>
          </p:cNvPr>
          <p:cNvSpPr>
            <a:spLocks noGrp="1"/>
          </p:cNvSpPr>
          <p:nvPr>
            <p:ph type="dt" sz="half" idx="10"/>
          </p:nvPr>
        </p:nvSpPr>
        <p:spPr/>
        <p:txBody>
          <a:bodyPr/>
          <a:lstStyle/>
          <a:p>
            <a:fld id="{A63A0401-9F54-9C44-A602-2ECDEF7C008B}" type="datetimeFigureOut">
              <a:rPr lang="sv-SE" smtClean="0"/>
              <a:t>2026-08-27</a:t>
            </a:fld>
            <a:endParaRPr lang="sv-SE"/>
          </a:p>
        </p:txBody>
      </p:sp>
      <p:sp>
        <p:nvSpPr>
          <p:cNvPr id="5" name="Platshållare för sidfot 4">
            <a:extLst>
              <a:ext uri="{FF2B5EF4-FFF2-40B4-BE49-F238E27FC236}">
                <a16:creationId xmlns:a16="http://schemas.microsoft.com/office/drawing/2014/main" id="{4AB06CB8-A6B9-A3E5-BD99-45FD1BA5156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E6A3D60-DA17-C727-5F76-CFA303625767}"/>
              </a:ext>
            </a:extLst>
          </p:cNvPr>
          <p:cNvSpPr>
            <a:spLocks noGrp="1"/>
          </p:cNvSpPr>
          <p:nvPr>
            <p:ph type="sldNum" sz="quarter" idx="12"/>
          </p:nvPr>
        </p:nvSpPr>
        <p:spPr/>
        <p:txBody>
          <a:bodyPr/>
          <a:lstStyle/>
          <a:p>
            <a:fld id="{3416C47B-D4F4-764A-85C0-5F2C076EAE3A}" type="slidenum">
              <a:rPr lang="sv-SE" smtClean="0"/>
              <a:t>‹#›</a:t>
            </a:fld>
            <a:endParaRPr lang="sv-SE"/>
          </a:p>
        </p:txBody>
      </p:sp>
    </p:spTree>
    <p:extLst>
      <p:ext uri="{BB962C8B-B14F-4D97-AF65-F5344CB8AC3E}">
        <p14:creationId xmlns:p14="http://schemas.microsoft.com/office/powerpoint/2010/main" val="3205488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FE8566-E756-CACB-2563-B660B70FD37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DB3D1EB-938E-9556-FC9C-14C0C6DE661E}"/>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362498E-6E53-05BB-279C-B4A3303ABD5B}"/>
              </a:ext>
            </a:extLst>
          </p:cNvPr>
          <p:cNvSpPr>
            <a:spLocks noGrp="1"/>
          </p:cNvSpPr>
          <p:nvPr>
            <p:ph type="dt" sz="half" idx="10"/>
          </p:nvPr>
        </p:nvSpPr>
        <p:spPr/>
        <p:txBody>
          <a:bodyPr/>
          <a:lstStyle/>
          <a:p>
            <a:fld id="{A63A0401-9F54-9C44-A602-2ECDEF7C008B}" type="datetimeFigureOut">
              <a:rPr lang="sv-SE" smtClean="0"/>
              <a:t>2026-08-27</a:t>
            </a:fld>
            <a:endParaRPr lang="sv-SE"/>
          </a:p>
        </p:txBody>
      </p:sp>
      <p:sp>
        <p:nvSpPr>
          <p:cNvPr id="5" name="Platshållare för sidfot 4">
            <a:extLst>
              <a:ext uri="{FF2B5EF4-FFF2-40B4-BE49-F238E27FC236}">
                <a16:creationId xmlns:a16="http://schemas.microsoft.com/office/drawing/2014/main" id="{951BFBD7-39D7-1E51-DF7C-EDA80EA0A04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49605B9-1B94-7152-D452-4538027FA1B7}"/>
              </a:ext>
            </a:extLst>
          </p:cNvPr>
          <p:cNvSpPr>
            <a:spLocks noGrp="1"/>
          </p:cNvSpPr>
          <p:nvPr>
            <p:ph type="sldNum" sz="quarter" idx="12"/>
          </p:nvPr>
        </p:nvSpPr>
        <p:spPr/>
        <p:txBody>
          <a:bodyPr/>
          <a:lstStyle/>
          <a:p>
            <a:fld id="{3416C47B-D4F4-764A-85C0-5F2C076EAE3A}" type="slidenum">
              <a:rPr lang="sv-SE" smtClean="0"/>
              <a:t>‹#›</a:t>
            </a:fld>
            <a:endParaRPr lang="sv-SE"/>
          </a:p>
        </p:txBody>
      </p:sp>
    </p:spTree>
    <p:extLst>
      <p:ext uri="{BB962C8B-B14F-4D97-AF65-F5344CB8AC3E}">
        <p14:creationId xmlns:p14="http://schemas.microsoft.com/office/powerpoint/2010/main" val="20413425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27C16CF-289F-4F54-EF9F-B5F0F4CD459F}"/>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CEF8B245-EB2F-8CB9-F91B-D799B382446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95723BBC-2AD4-0A21-914E-34C29F19617E}"/>
              </a:ext>
            </a:extLst>
          </p:cNvPr>
          <p:cNvSpPr>
            <a:spLocks noGrp="1"/>
          </p:cNvSpPr>
          <p:nvPr>
            <p:ph type="dt" sz="half" idx="10"/>
          </p:nvPr>
        </p:nvSpPr>
        <p:spPr/>
        <p:txBody>
          <a:bodyPr/>
          <a:lstStyle/>
          <a:p>
            <a:fld id="{A63A0401-9F54-9C44-A602-2ECDEF7C008B}" type="datetimeFigureOut">
              <a:rPr lang="sv-SE" smtClean="0"/>
              <a:t>2026-08-27</a:t>
            </a:fld>
            <a:endParaRPr lang="sv-SE"/>
          </a:p>
        </p:txBody>
      </p:sp>
      <p:sp>
        <p:nvSpPr>
          <p:cNvPr id="5" name="Platshållare för sidfot 4">
            <a:extLst>
              <a:ext uri="{FF2B5EF4-FFF2-40B4-BE49-F238E27FC236}">
                <a16:creationId xmlns:a16="http://schemas.microsoft.com/office/drawing/2014/main" id="{B9D280EC-E60C-7931-4A8C-D0D467241D5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F5250C0-5692-106D-032E-B1C8A780E8D4}"/>
              </a:ext>
            </a:extLst>
          </p:cNvPr>
          <p:cNvSpPr>
            <a:spLocks noGrp="1"/>
          </p:cNvSpPr>
          <p:nvPr>
            <p:ph type="sldNum" sz="quarter" idx="12"/>
          </p:nvPr>
        </p:nvSpPr>
        <p:spPr/>
        <p:txBody>
          <a:bodyPr/>
          <a:lstStyle/>
          <a:p>
            <a:fld id="{3416C47B-D4F4-764A-85C0-5F2C076EAE3A}" type="slidenum">
              <a:rPr lang="sv-SE" smtClean="0"/>
              <a:t>‹#›</a:t>
            </a:fld>
            <a:endParaRPr lang="sv-SE"/>
          </a:p>
        </p:txBody>
      </p:sp>
    </p:spTree>
    <p:extLst>
      <p:ext uri="{BB962C8B-B14F-4D97-AF65-F5344CB8AC3E}">
        <p14:creationId xmlns:p14="http://schemas.microsoft.com/office/powerpoint/2010/main" val="1699933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686F993-4BDC-B0A0-5A0C-F97D05912E4C}"/>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A50DB00-11E9-F3A6-9D8A-5B2441DA5FE3}"/>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921274B3-CD9A-EECC-9313-D4532FF06304}"/>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DE091B2-0ABD-F1F4-6892-07FD08DC2EEB}"/>
              </a:ext>
            </a:extLst>
          </p:cNvPr>
          <p:cNvSpPr>
            <a:spLocks noGrp="1"/>
          </p:cNvSpPr>
          <p:nvPr>
            <p:ph type="dt" sz="half" idx="10"/>
          </p:nvPr>
        </p:nvSpPr>
        <p:spPr/>
        <p:txBody>
          <a:bodyPr/>
          <a:lstStyle/>
          <a:p>
            <a:fld id="{A63A0401-9F54-9C44-A602-2ECDEF7C008B}" type="datetimeFigureOut">
              <a:rPr lang="sv-SE" smtClean="0"/>
              <a:t>2026-08-27</a:t>
            </a:fld>
            <a:endParaRPr lang="sv-SE"/>
          </a:p>
        </p:txBody>
      </p:sp>
      <p:sp>
        <p:nvSpPr>
          <p:cNvPr id="6" name="Platshållare för sidfot 5">
            <a:extLst>
              <a:ext uri="{FF2B5EF4-FFF2-40B4-BE49-F238E27FC236}">
                <a16:creationId xmlns:a16="http://schemas.microsoft.com/office/drawing/2014/main" id="{964C9F05-0B1E-EEF5-ECF8-AE6008E9CC1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351C8B7-0D60-64C4-59C9-AF19E5AF2CD2}"/>
              </a:ext>
            </a:extLst>
          </p:cNvPr>
          <p:cNvSpPr>
            <a:spLocks noGrp="1"/>
          </p:cNvSpPr>
          <p:nvPr>
            <p:ph type="sldNum" sz="quarter" idx="12"/>
          </p:nvPr>
        </p:nvSpPr>
        <p:spPr/>
        <p:txBody>
          <a:bodyPr/>
          <a:lstStyle/>
          <a:p>
            <a:fld id="{3416C47B-D4F4-764A-85C0-5F2C076EAE3A}" type="slidenum">
              <a:rPr lang="sv-SE" smtClean="0"/>
              <a:t>‹#›</a:t>
            </a:fld>
            <a:endParaRPr lang="sv-SE"/>
          </a:p>
        </p:txBody>
      </p:sp>
    </p:spTree>
    <p:extLst>
      <p:ext uri="{BB962C8B-B14F-4D97-AF65-F5344CB8AC3E}">
        <p14:creationId xmlns:p14="http://schemas.microsoft.com/office/powerpoint/2010/main" val="62198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D70F69E-A71E-E28C-0280-E463DBF21DE7}"/>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7C1544B-215A-A3B0-7683-51B281F978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FBA59222-ABB6-C2B8-801D-68CD4CECC694}"/>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E3375C8B-AC71-B3B3-3050-7BE2A7901B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3662998D-FB96-AA35-0A81-488564F0A54F}"/>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49617FD9-A3C3-A756-6798-9BFA512B9160}"/>
              </a:ext>
            </a:extLst>
          </p:cNvPr>
          <p:cNvSpPr>
            <a:spLocks noGrp="1"/>
          </p:cNvSpPr>
          <p:nvPr>
            <p:ph type="dt" sz="half" idx="10"/>
          </p:nvPr>
        </p:nvSpPr>
        <p:spPr/>
        <p:txBody>
          <a:bodyPr/>
          <a:lstStyle/>
          <a:p>
            <a:fld id="{A63A0401-9F54-9C44-A602-2ECDEF7C008B}" type="datetimeFigureOut">
              <a:rPr lang="sv-SE" smtClean="0"/>
              <a:t>2026-08-27</a:t>
            </a:fld>
            <a:endParaRPr lang="sv-SE"/>
          </a:p>
        </p:txBody>
      </p:sp>
      <p:sp>
        <p:nvSpPr>
          <p:cNvPr id="8" name="Platshållare för sidfot 7">
            <a:extLst>
              <a:ext uri="{FF2B5EF4-FFF2-40B4-BE49-F238E27FC236}">
                <a16:creationId xmlns:a16="http://schemas.microsoft.com/office/drawing/2014/main" id="{FDC055D0-D01A-4D78-2E42-FC510A3E50ED}"/>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60DB4BB7-1441-969A-D801-515CFB60699B}"/>
              </a:ext>
            </a:extLst>
          </p:cNvPr>
          <p:cNvSpPr>
            <a:spLocks noGrp="1"/>
          </p:cNvSpPr>
          <p:nvPr>
            <p:ph type="sldNum" sz="quarter" idx="12"/>
          </p:nvPr>
        </p:nvSpPr>
        <p:spPr/>
        <p:txBody>
          <a:bodyPr/>
          <a:lstStyle/>
          <a:p>
            <a:fld id="{3416C47B-D4F4-764A-85C0-5F2C076EAE3A}" type="slidenum">
              <a:rPr lang="sv-SE" smtClean="0"/>
              <a:t>‹#›</a:t>
            </a:fld>
            <a:endParaRPr lang="sv-SE"/>
          </a:p>
        </p:txBody>
      </p:sp>
    </p:spTree>
    <p:extLst>
      <p:ext uri="{BB962C8B-B14F-4D97-AF65-F5344CB8AC3E}">
        <p14:creationId xmlns:p14="http://schemas.microsoft.com/office/powerpoint/2010/main" val="23230608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D340C2-140E-B08C-E47F-CEF25E74DBC6}"/>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45033D43-116D-257F-8CC8-E5908AD6241C}"/>
              </a:ext>
            </a:extLst>
          </p:cNvPr>
          <p:cNvSpPr>
            <a:spLocks noGrp="1"/>
          </p:cNvSpPr>
          <p:nvPr>
            <p:ph type="dt" sz="half" idx="10"/>
          </p:nvPr>
        </p:nvSpPr>
        <p:spPr/>
        <p:txBody>
          <a:bodyPr/>
          <a:lstStyle/>
          <a:p>
            <a:fld id="{A63A0401-9F54-9C44-A602-2ECDEF7C008B}" type="datetimeFigureOut">
              <a:rPr lang="sv-SE" smtClean="0"/>
              <a:t>2026-08-27</a:t>
            </a:fld>
            <a:endParaRPr lang="sv-SE"/>
          </a:p>
        </p:txBody>
      </p:sp>
      <p:sp>
        <p:nvSpPr>
          <p:cNvPr id="4" name="Platshållare för sidfot 3">
            <a:extLst>
              <a:ext uri="{FF2B5EF4-FFF2-40B4-BE49-F238E27FC236}">
                <a16:creationId xmlns:a16="http://schemas.microsoft.com/office/drawing/2014/main" id="{F7A414D9-E2DF-6821-F619-7938C9BB38F5}"/>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1F0ABF46-2F33-E1DD-4B78-60E6BA4585E8}"/>
              </a:ext>
            </a:extLst>
          </p:cNvPr>
          <p:cNvSpPr>
            <a:spLocks noGrp="1"/>
          </p:cNvSpPr>
          <p:nvPr>
            <p:ph type="sldNum" sz="quarter" idx="12"/>
          </p:nvPr>
        </p:nvSpPr>
        <p:spPr/>
        <p:txBody>
          <a:bodyPr/>
          <a:lstStyle/>
          <a:p>
            <a:fld id="{3416C47B-D4F4-764A-85C0-5F2C076EAE3A}" type="slidenum">
              <a:rPr lang="sv-SE" smtClean="0"/>
              <a:t>‹#›</a:t>
            </a:fld>
            <a:endParaRPr lang="sv-SE"/>
          </a:p>
        </p:txBody>
      </p:sp>
    </p:spTree>
    <p:extLst>
      <p:ext uri="{BB962C8B-B14F-4D97-AF65-F5344CB8AC3E}">
        <p14:creationId xmlns:p14="http://schemas.microsoft.com/office/powerpoint/2010/main" val="1440849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62BBF414-F598-6C9C-CBC6-DCD5DBC2A0DD}"/>
              </a:ext>
            </a:extLst>
          </p:cNvPr>
          <p:cNvSpPr>
            <a:spLocks noGrp="1"/>
          </p:cNvSpPr>
          <p:nvPr>
            <p:ph type="dt" sz="half" idx="10"/>
          </p:nvPr>
        </p:nvSpPr>
        <p:spPr/>
        <p:txBody>
          <a:bodyPr/>
          <a:lstStyle/>
          <a:p>
            <a:fld id="{A63A0401-9F54-9C44-A602-2ECDEF7C008B}" type="datetimeFigureOut">
              <a:rPr lang="sv-SE" smtClean="0"/>
              <a:t>2026-08-27</a:t>
            </a:fld>
            <a:endParaRPr lang="sv-SE"/>
          </a:p>
        </p:txBody>
      </p:sp>
      <p:sp>
        <p:nvSpPr>
          <p:cNvPr id="3" name="Platshållare för sidfot 2">
            <a:extLst>
              <a:ext uri="{FF2B5EF4-FFF2-40B4-BE49-F238E27FC236}">
                <a16:creationId xmlns:a16="http://schemas.microsoft.com/office/drawing/2014/main" id="{701F83CD-1958-FCFB-E17A-4E892E02603B}"/>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0A106FA4-53D9-D4B5-C04C-B78493A81AF4}"/>
              </a:ext>
            </a:extLst>
          </p:cNvPr>
          <p:cNvSpPr>
            <a:spLocks noGrp="1"/>
          </p:cNvSpPr>
          <p:nvPr>
            <p:ph type="sldNum" sz="quarter" idx="12"/>
          </p:nvPr>
        </p:nvSpPr>
        <p:spPr/>
        <p:txBody>
          <a:bodyPr/>
          <a:lstStyle/>
          <a:p>
            <a:fld id="{3416C47B-D4F4-764A-85C0-5F2C076EAE3A}" type="slidenum">
              <a:rPr lang="sv-SE" smtClean="0"/>
              <a:t>‹#›</a:t>
            </a:fld>
            <a:endParaRPr lang="sv-SE"/>
          </a:p>
        </p:txBody>
      </p:sp>
    </p:spTree>
    <p:extLst>
      <p:ext uri="{BB962C8B-B14F-4D97-AF65-F5344CB8AC3E}">
        <p14:creationId xmlns:p14="http://schemas.microsoft.com/office/powerpoint/2010/main" val="2526200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CC31E0B-6B61-B18E-6E61-27296FBF3939}"/>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0D19A43-EA90-AA92-33CB-B9791C0781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079AD5BE-B481-3159-443C-5E2B2BA520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660EC4B9-2A7A-0471-59F2-2954A1E336A8}"/>
              </a:ext>
            </a:extLst>
          </p:cNvPr>
          <p:cNvSpPr>
            <a:spLocks noGrp="1"/>
          </p:cNvSpPr>
          <p:nvPr>
            <p:ph type="dt" sz="half" idx="10"/>
          </p:nvPr>
        </p:nvSpPr>
        <p:spPr/>
        <p:txBody>
          <a:bodyPr/>
          <a:lstStyle/>
          <a:p>
            <a:fld id="{A63A0401-9F54-9C44-A602-2ECDEF7C008B}" type="datetimeFigureOut">
              <a:rPr lang="sv-SE" smtClean="0"/>
              <a:t>2026-08-27</a:t>
            </a:fld>
            <a:endParaRPr lang="sv-SE"/>
          </a:p>
        </p:txBody>
      </p:sp>
      <p:sp>
        <p:nvSpPr>
          <p:cNvPr id="6" name="Platshållare för sidfot 5">
            <a:extLst>
              <a:ext uri="{FF2B5EF4-FFF2-40B4-BE49-F238E27FC236}">
                <a16:creationId xmlns:a16="http://schemas.microsoft.com/office/drawing/2014/main" id="{F5E9D9D7-B02A-E935-B34D-E63E24FD67FC}"/>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3B79D4C-BF04-E594-142E-6ABACB0E9E81}"/>
              </a:ext>
            </a:extLst>
          </p:cNvPr>
          <p:cNvSpPr>
            <a:spLocks noGrp="1"/>
          </p:cNvSpPr>
          <p:nvPr>
            <p:ph type="sldNum" sz="quarter" idx="12"/>
          </p:nvPr>
        </p:nvSpPr>
        <p:spPr/>
        <p:txBody>
          <a:bodyPr/>
          <a:lstStyle/>
          <a:p>
            <a:fld id="{3416C47B-D4F4-764A-85C0-5F2C076EAE3A}" type="slidenum">
              <a:rPr lang="sv-SE" smtClean="0"/>
              <a:t>‹#›</a:t>
            </a:fld>
            <a:endParaRPr lang="sv-SE"/>
          </a:p>
        </p:txBody>
      </p:sp>
    </p:spTree>
    <p:extLst>
      <p:ext uri="{BB962C8B-B14F-4D97-AF65-F5344CB8AC3E}">
        <p14:creationId xmlns:p14="http://schemas.microsoft.com/office/powerpoint/2010/main" val="2714721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FA7727-E061-E3AF-8D32-30AA41CE9AC1}"/>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439A0735-2F7B-45AB-5D8C-4422C8F22F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07A1C52A-B9C6-962B-E672-0F55D9E83D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0CBCDBF6-53CE-6C01-227E-DDAA4A1252C4}"/>
              </a:ext>
            </a:extLst>
          </p:cNvPr>
          <p:cNvSpPr>
            <a:spLocks noGrp="1"/>
          </p:cNvSpPr>
          <p:nvPr>
            <p:ph type="dt" sz="half" idx="10"/>
          </p:nvPr>
        </p:nvSpPr>
        <p:spPr/>
        <p:txBody>
          <a:bodyPr/>
          <a:lstStyle/>
          <a:p>
            <a:fld id="{A63A0401-9F54-9C44-A602-2ECDEF7C008B}" type="datetimeFigureOut">
              <a:rPr lang="sv-SE" smtClean="0"/>
              <a:t>2026-08-27</a:t>
            </a:fld>
            <a:endParaRPr lang="sv-SE"/>
          </a:p>
        </p:txBody>
      </p:sp>
      <p:sp>
        <p:nvSpPr>
          <p:cNvPr id="6" name="Platshållare för sidfot 5">
            <a:extLst>
              <a:ext uri="{FF2B5EF4-FFF2-40B4-BE49-F238E27FC236}">
                <a16:creationId xmlns:a16="http://schemas.microsoft.com/office/drawing/2014/main" id="{86391C92-7935-C5F1-2EAC-05C439BC4D7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F4AD783-373A-2DEF-4BE9-8EC3DB5DC911}"/>
              </a:ext>
            </a:extLst>
          </p:cNvPr>
          <p:cNvSpPr>
            <a:spLocks noGrp="1"/>
          </p:cNvSpPr>
          <p:nvPr>
            <p:ph type="sldNum" sz="quarter" idx="12"/>
          </p:nvPr>
        </p:nvSpPr>
        <p:spPr/>
        <p:txBody>
          <a:bodyPr/>
          <a:lstStyle/>
          <a:p>
            <a:fld id="{3416C47B-D4F4-764A-85C0-5F2C076EAE3A}" type="slidenum">
              <a:rPr lang="sv-SE" smtClean="0"/>
              <a:t>‹#›</a:t>
            </a:fld>
            <a:endParaRPr lang="sv-SE"/>
          </a:p>
        </p:txBody>
      </p:sp>
    </p:spTree>
    <p:extLst>
      <p:ext uri="{BB962C8B-B14F-4D97-AF65-F5344CB8AC3E}">
        <p14:creationId xmlns:p14="http://schemas.microsoft.com/office/powerpoint/2010/main" val="2934656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9EBCC948-93EE-8860-AFB1-079EC11EF8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7D4AA2E-EF05-B6E5-431F-7C1F5FE192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7AEF29A-3A87-7FC4-B296-7C67007B16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63A0401-9F54-9C44-A602-2ECDEF7C008B}" type="datetimeFigureOut">
              <a:rPr lang="sv-SE" smtClean="0"/>
              <a:t>2026-08-27</a:t>
            </a:fld>
            <a:endParaRPr lang="sv-SE"/>
          </a:p>
        </p:txBody>
      </p:sp>
      <p:sp>
        <p:nvSpPr>
          <p:cNvPr id="5" name="Platshållare för sidfot 4">
            <a:extLst>
              <a:ext uri="{FF2B5EF4-FFF2-40B4-BE49-F238E27FC236}">
                <a16:creationId xmlns:a16="http://schemas.microsoft.com/office/drawing/2014/main" id="{0AC44497-729C-921E-0805-7E6294D2EF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464BA61B-B0EB-DDE6-720A-455B06DDA9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416C47B-D4F4-764A-85C0-5F2C076EAE3A}" type="slidenum">
              <a:rPr lang="sv-SE" smtClean="0"/>
              <a:t>‹#›</a:t>
            </a:fld>
            <a:endParaRPr lang="sv-SE"/>
          </a:p>
        </p:txBody>
      </p:sp>
    </p:spTree>
    <p:extLst>
      <p:ext uri="{BB962C8B-B14F-4D97-AF65-F5344CB8AC3E}">
        <p14:creationId xmlns:p14="http://schemas.microsoft.com/office/powerpoint/2010/main" val="13022866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793C2-E63F-C7BC-2F54-DE3383202B0C}"/>
            </a:ext>
          </a:extLst>
        </p:cNvPr>
        <p:cNvGrpSpPr/>
        <p:nvPr/>
      </p:nvGrpSpPr>
      <p:grpSpPr>
        <a:xfrm>
          <a:off x="0" y="0"/>
          <a:ext cx="0" cy="0"/>
          <a:chOff x="0" y="0"/>
          <a:chExt cx="0" cy="0"/>
        </a:xfrm>
      </p:grpSpPr>
      <p:pic>
        <p:nvPicPr>
          <p:cNvPr id="9" name="Bild 8">
            <a:extLst>
              <a:ext uri="{FF2B5EF4-FFF2-40B4-BE49-F238E27FC236}">
                <a16:creationId xmlns:a16="http://schemas.microsoft.com/office/drawing/2014/main" id="{A5B1E1E5-12C3-E9A6-B734-FF4880F1D80E}"/>
              </a:ext>
            </a:extLst>
          </p:cNvPr>
          <p:cNvPicPr>
            <a:picLocks noChangeAspect="1"/>
          </p:cNvPicPr>
          <p:nvPr/>
        </p:nvPicPr>
        <p:blipFill>
          <a:blip>
            <a:extLst>
              <a:ext uri="{96DAC541-7B7A-43D3-8B79-37D633B846F1}">
                <asvg:svgBlip xmlns:asvg="http://schemas.microsoft.com/office/drawing/2016/SVG/main" r:embed="rId3"/>
              </a:ext>
            </a:extLst>
          </a:blip>
          <a:srcRect t="-1" b="1563"/>
          <a:stretch>
            <a:fillRect/>
          </a:stretch>
        </p:blipFill>
        <p:spPr>
          <a:xfrm>
            <a:off x="0" y="1"/>
            <a:ext cx="12192000" cy="6858000"/>
          </a:xfrm>
          <a:prstGeom prst="rect">
            <a:avLst/>
          </a:prstGeom>
        </p:spPr>
      </p:pic>
      <p:sp>
        <p:nvSpPr>
          <p:cNvPr id="2" name="Rubrik 1">
            <a:extLst>
              <a:ext uri="{FF2B5EF4-FFF2-40B4-BE49-F238E27FC236}">
                <a16:creationId xmlns:a16="http://schemas.microsoft.com/office/drawing/2014/main" id="{318A3035-F760-AC12-06AE-4FAE0183F522}"/>
              </a:ext>
            </a:extLst>
          </p:cNvPr>
          <p:cNvSpPr>
            <a:spLocks noGrp="1"/>
          </p:cNvSpPr>
          <p:nvPr>
            <p:ph type="ctrTitle"/>
          </p:nvPr>
        </p:nvSpPr>
        <p:spPr>
          <a:xfrm>
            <a:off x="1284514" y="2403632"/>
            <a:ext cx="9144000" cy="890386"/>
          </a:xfrm>
        </p:spPr>
        <p:txBody>
          <a:bodyPr>
            <a:normAutofit/>
          </a:bodyPr>
          <a:lstStyle/>
          <a:p>
            <a:r>
              <a:rPr lang="sv-SE" sz="5000" dirty="0">
                <a:solidFill>
                  <a:srgbClr val="5C1F5B"/>
                </a:solidFill>
              </a:rPr>
              <a:t>Livsviktigt värdskap</a:t>
            </a:r>
          </a:p>
        </p:txBody>
      </p:sp>
      <p:sp>
        <p:nvSpPr>
          <p:cNvPr id="3" name="Underrubrik 2">
            <a:extLst>
              <a:ext uri="{FF2B5EF4-FFF2-40B4-BE49-F238E27FC236}">
                <a16:creationId xmlns:a16="http://schemas.microsoft.com/office/drawing/2014/main" id="{A0E30246-1B56-0DCA-BCD0-38E0CB9FDF20}"/>
              </a:ext>
            </a:extLst>
          </p:cNvPr>
          <p:cNvSpPr>
            <a:spLocks noGrp="1"/>
          </p:cNvSpPr>
          <p:nvPr>
            <p:ph type="subTitle" idx="1"/>
          </p:nvPr>
        </p:nvSpPr>
        <p:spPr>
          <a:xfrm>
            <a:off x="1304311" y="3429000"/>
            <a:ext cx="9144000" cy="1655762"/>
          </a:xfrm>
        </p:spPr>
        <p:txBody>
          <a:bodyPr/>
          <a:lstStyle/>
          <a:p>
            <a:r>
              <a:rPr lang="sv-SE" dirty="0">
                <a:solidFill>
                  <a:srgbClr val="5C1F5B"/>
                </a:solidFill>
              </a:rPr>
              <a:t>En introduktion till suicidpreventivt arbete</a:t>
            </a:r>
          </a:p>
        </p:txBody>
      </p:sp>
      <p:pic>
        <p:nvPicPr>
          <p:cNvPr id="4" name="Bild 3">
            <a:extLst>
              <a:ext uri="{FF2B5EF4-FFF2-40B4-BE49-F238E27FC236}">
                <a16:creationId xmlns:a16="http://schemas.microsoft.com/office/drawing/2014/main" id="{6D1A9E27-77C2-A6AE-EF2F-E54FC08EFE4C}"/>
              </a:ext>
            </a:extLst>
          </p:cNvPr>
          <p:cNvPicPr>
            <a:picLocks noChangeAspect="1"/>
          </p:cNvPicPr>
          <p:nvPr/>
        </p:nvPicPr>
        <p:blipFill>
          <a:blip r:embed="rId4"/>
          <a:srcRect/>
          <a:stretch/>
        </p:blipFill>
        <p:spPr>
          <a:xfrm>
            <a:off x="9252630" y="5845151"/>
            <a:ext cx="2139989" cy="432675"/>
          </a:xfrm>
          <a:prstGeom prst="rect">
            <a:avLst/>
          </a:prstGeom>
        </p:spPr>
      </p:pic>
      <p:pic>
        <p:nvPicPr>
          <p:cNvPr id="5" name="Bildobjekt 4">
            <a:extLst>
              <a:ext uri="{FF2B5EF4-FFF2-40B4-BE49-F238E27FC236}">
                <a16:creationId xmlns:a16="http://schemas.microsoft.com/office/drawing/2014/main" id="{AFD99173-9514-333C-F658-8C57AAAD0FB4}"/>
              </a:ext>
            </a:extLst>
          </p:cNvPr>
          <p:cNvPicPr>
            <a:picLocks noChangeAspect="1"/>
          </p:cNvPicPr>
          <p:nvPr/>
        </p:nvPicPr>
        <p:blipFill>
          <a:blip r:embed="rId5"/>
          <a:stretch>
            <a:fillRect/>
          </a:stretch>
        </p:blipFill>
        <p:spPr>
          <a:xfrm>
            <a:off x="7141027" y="5885516"/>
            <a:ext cx="1806889" cy="392310"/>
          </a:xfrm>
          <a:prstGeom prst="rect">
            <a:avLst/>
          </a:prstGeom>
        </p:spPr>
      </p:pic>
      <p:pic>
        <p:nvPicPr>
          <p:cNvPr id="10" name="Bildobjekt 9">
            <a:extLst>
              <a:ext uri="{FF2B5EF4-FFF2-40B4-BE49-F238E27FC236}">
                <a16:creationId xmlns:a16="http://schemas.microsoft.com/office/drawing/2014/main" id="{5DF97F32-232F-E6D7-1503-25FA6D0479E3}"/>
              </a:ext>
            </a:extLst>
          </p:cNvPr>
          <p:cNvPicPr>
            <a:picLocks noChangeAspect="1"/>
          </p:cNvPicPr>
          <p:nvPr/>
        </p:nvPicPr>
        <p:blipFill>
          <a:blip r:embed="rId6"/>
          <a:stretch>
            <a:fillRect/>
          </a:stretch>
        </p:blipFill>
        <p:spPr>
          <a:xfrm>
            <a:off x="10448311" y="478971"/>
            <a:ext cx="1077686" cy="1077686"/>
          </a:xfrm>
          <a:prstGeom prst="rect">
            <a:avLst/>
          </a:prstGeom>
        </p:spPr>
      </p:pic>
    </p:spTree>
    <p:extLst>
      <p:ext uri="{BB962C8B-B14F-4D97-AF65-F5344CB8AC3E}">
        <p14:creationId xmlns:p14="http://schemas.microsoft.com/office/powerpoint/2010/main" val="2534866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2E894-5F37-6052-DFE6-E20D7A6F5C9C}"/>
            </a:ext>
          </a:extLst>
        </p:cNvPr>
        <p:cNvGrpSpPr/>
        <p:nvPr/>
      </p:nvGrpSpPr>
      <p:grpSpPr>
        <a:xfrm>
          <a:off x="0" y="0"/>
          <a:ext cx="0" cy="0"/>
          <a:chOff x="0" y="0"/>
          <a:chExt cx="0" cy="0"/>
        </a:xfrm>
      </p:grpSpPr>
      <p:pic>
        <p:nvPicPr>
          <p:cNvPr id="2" name="Bild 1">
            <a:extLst>
              <a:ext uri="{FF2B5EF4-FFF2-40B4-BE49-F238E27FC236}">
                <a16:creationId xmlns:a16="http://schemas.microsoft.com/office/drawing/2014/main" id="{A07467AF-F46C-D1BB-1F01-D3A4437212D4}"/>
              </a:ext>
            </a:extLst>
          </p:cNvPr>
          <p:cNvPicPr>
            <a:picLocks noChangeAspect="1"/>
          </p:cNvPicPr>
          <p:nvPr/>
        </p:nvPicPr>
        <p:blipFill>
          <a:blip>
            <a:extLst>
              <a:ext uri="{96DAC541-7B7A-43D3-8B79-37D633B846F1}">
                <asvg:svgBlip xmlns:asvg="http://schemas.microsoft.com/office/drawing/2016/SVG/main" r:embed="rId3"/>
              </a:ext>
            </a:extLst>
          </a:blip>
          <a:srcRect t="-1" b="1563"/>
          <a:stretch>
            <a:fillRect/>
          </a:stretch>
        </p:blipFill>
        <p:spPr>
          <a:xfrm>
            <a:off x="0" y="1"/>
            <a:ext cx="12192000" cy="6858000"/>
          </a:xfrm>
          <a:prstGeom prst="rect">
            <a:avLst/>
          </a:prstGeom>
        </p:spPr>
      </p:pic>
      <p:sp>
        <p:nvSpPr>
          <p:cNvPr id="13" name="textruta 12">
            <a:extLst>
              <a:ext uri="{FF2B5EF4-FFF2-40B4-BE49-F238E27FC236}">
                <a16:creationId xmlns:a16="http://schemas.microsoft.com/office/drawing/2014/main" id="{6EA45994-71F6-AE24-4FA3-C30BC3765D6F}"/>
              </a:ext>
            </a:extLst>
          </p:cNvPr>
          <p:cNvSpPr txBox="1"/>
          <p:nvPr/>
        </p:nvSpPr>
        <p:spPr>
          <a:xfrm>
            <a:off x="3759367" y="1580929"/>
            <a:ext cx="4673266" cy="369332"/>
          </a:xfrm>
          <a:prstGeom prst="rect">
            <a:avLst/>
          </a:prstGeom>
          <a:noFill/>
        </p:spPr>
        <p:txBody>
          <a:bodyPr wrap="square">
            <a:spAutoFit/>
          </a:bodyPr>
          <a:lstStyle/>
          <a:p>
            <a:pPr algn="ctr"/>
            <a:r>
              <a:rPr lang="sv-SE" dirty="0">
                <a:solidFill>
                  <a:srgbClr val="5C1F5B"/>
                </a:solidFill>
              </a:rPr>
              <a:t>Psykisk Livräddning. Digital introduktion.</a:t>
            </a:r>
          </a:p>
        </p:txBody>
      </p:sp>
      <p:sp>
        <p:nvSpPr>
          <p:cNvPr id="4" name="Underrubrik 2">
            <a:extLst>
              <a:ext uri="{FF2B5EF4-FFF2-40B4-BE49-F238E27FC236}">
                <a16:creationId xmlns:a16="http://schemas.microsoft.com/office/drawing/2014/main" id="{C7977404-43AB-B036-D4A1-EF5A11D69A13}"/>
              </a:ext>
            </a:extLst>
          </p:cNvPr>
          <p:cNvSpPr txBox="1">
            <a:spLocks/>
          </p:cNvSpPr>
          <p:nvPr/>
        </p:nvSpPr>
        <p:spPr>
          <a:xfrm>
            <a:off x="10073838" y="351574"/>
            <a:ext cx="1911333" cy="279797"/>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sv-SE" sz="1600" i="1" dirty="0">
                <a:solidFill>
                  <a:srgbClr val="5C1F5B"/>
                </a:solidFill>
              </a:rPr>
              <a:t>Livsviktigt värdskap</a:t>
            </a:r>
          </a:p>
        </p:txBody>
      </p:sp>
      <p:sp>
        <p:nvSpPr>
          <p:cNvPr id="3" name="Rektangel 2">
            <a:extLst>
              <a:ext uri="{FF2B5EF4-FFF2-40B4-BE49-F238E27FC236}">
                <a16:creationId xmlns:a16="http://schemas.microsoft.com/office/drawing/2014/main" id="{84B3B9A5-0741-0460-91CB-63196195AD9F}"/>
              </a:ext>
            </a:extLst>
          </p:cNvPr>
          <p:cNvSpPr/>
          <p:nvPr/>
        </p:nvSpPr>
        <p:spPr>
          <a:xfrm>
            <a:off x="4343400" y="2100943"/>
            <a:ext cx="3505200" cy="35052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textruta 4">
            <a:extLst>
              <a:ext uri="{FF2B5EF4-FFF2-40B4-BE49-F238E27FC236}">
                <a16:creationId xmlns:a16="http://schemas.microsoft.com/office/drawing/2014/main" id="{B46105C6-E61E-A0EE-87F3-01B1ABCBD9D0}"/>
              </a:ext>
            </a:extLst>
          </p:cNvPr>
          <p:cNvSpPr txBox="1"/>
          <p:nvPr/>
        </p:nvSpPr>
        <p:spPr>
          <a:xfrm>
            <a:off x="4343399" y="3531189"/>
            <a:ext cx="3505201" cy="369332"/>
          </a:xfrm>
          <a:prstGeom prst="rect">
            <a:avLst/>
          </a:prstGeom>
          <a:noFill/>
        </p:spPr>
        <p:txBody>
          <a:bodyPr wrap="square">
            <a:spAutoFit/>
          </a:bodyPr>
          <a:lstStyle/>
          <a:p>
            <a:pPr algn="ctr"/>
            <a:r>
              <a:rPr lang="sv-SE" dirty="0">
                <a:solidFill>
                  <a:srgbClr val="5C1F5B"/>
                </a:solidFill>
              </a:rPr>
              <a:t>QR-kod</a:t>
            </a:r>
          </a:p>
        </p:txBody>
      </p:sp>
    </p:spTree>
    <p:extLst>
      <p:ext uri="{BB962C8B-B14F-4D97-AF65-F5344CB8AC3E}">
        <p14:creationId xmlns:p14="http://schemas.microsoft.com/office/powerpoint/2010/main" val="2833353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268E1-80E5-03AE-8169-7AD356FFC73A}"/>
            </a:ext>
          </a:extLst>
        </p:cNvPr>
        <p:cNvGrpSpPr/>
        <p:nvPr/>
      </p:nvGrpSpPr>
      <p:grpSpPr>
        <a:xfrm>
          <a:off x="0" y="0"/>
          <a:ext cx="0" cy="0"/>
          <a:chOff x="0" y="0"/>
          <a:chExt cx="0" cy="0"/>
        </a:xfrm>
      </p:grpSpPr>
      <p:pic>
        <p:nvPicPr>
          <p:cNvPr id="5" name="Bild 4">
            <a:extLst>
              <a:ext uri="{FF2B5EF4-FFF2-40B4-BE49-F238E27FC236}">
                <a16:creationId xmlns:a16="http://schemas.microsoft.com/office/drawing/2014/main" id="{6B7D0949-B09C-9663-AA4F-3AE8C9E4B9AD}"/>
              </a:ext>
            </a:extLst>
          </p:cNvPr>
          <p:cNvPicPr>
            <a:picLocks noChangeAspect="1"/>
          </p:cNvPicPr>
          <p:nvPr/>
        </p:nvPicPr>
        <p:blipFill>
          <a:blip>
            <a:extLst>
              <a:ext uri="{96DAC541-7B7A-43D3-8B79-37D633B846F1}">
                <asvg:svgBlip xmlns:asvg="http://schemas.microsoft.com/office/drawing/2016/SVG/main" r:embed="rId3"/>
              </a:ext>
            </a:extLst>
          </a:blip>
          <a:srcRect t="-1" b="1563"/>
          <a:stretch>
            <a:fillRect/>
          </a:stretch>
        </p:blipFill>
        <p:spPr>
          <a:xfrm>
            <a:off x="0" y="1"/>
            <a:ext cx="12192000" cy="6858000"/>
          </a:xfrm>
          <a:prstGeom prst="rect">
            <a:avLst/>
          </a:prstGeom>
        </p:spPr>
      </p:pic>
      <p:pic>
        <p:nvPicPr>
          <p:cNvPr id="10" name="Bild 3">
            <a:extLst>
              <a:ext uri="{FF2B5EF4-FFF2-40B4-BE49-F238E27FC236}">
                <a16:creationId xmlns:a16="http://schemas.microsoft.com/office/drawing/2014/main" id="{36CB1F23-23A6-5BFA-FBCE-40B539D97B5A}"/>
              </a:ext>
            </a:extLst>
          </p:cNvPr>
          <p:cNvPicPr>
            <a:picLocks noChangeAspect="1"/>
          </p:cNvPicPr>
          <p:nvPr/>
        </p:nvPicPr>
        <p:blipFill>
          <a:blip r:embed="rId4"/>
          <a:srcRect/>
          <a:stretch/>
        </p:blipFill>
        <p:spPr>
          <a:xfrm>
            <a:off x="9797023" y="5988394"/>
            <a:ext cx="1741954" cy="352198"/>
          </a:xfrm>
          <a:prstGeom prst="rect">
            <a:avLst/>
          </a:prstGeom>
        </p:spPr>
      </p:pic>
      <p:pic>
        <p:nvPicPr>
          <p:cNvPr id="11" name="Bildobjekt 10">
            <a:extLst>
              <a:ext uri="{FF2B5EF4-FFF2-40B4-BE49-F238E27FC236}">
                <a16:creationId xmlns:a16="http://schemas.microsoft.com/office/drawing/2014/main" id="{26E94B4F-4C35-A798-DDC7-75029FD44D98}"/>
              </a:ext>
            </a:extLst>
          </p:cNvPr>
          <p:cNvPicPr>
            <a:picLocks noChangeAspect="1"/>
          </p:cNvPicPr>
          <p:nvPr/>
        </p:nvPicPr>
        <p:blipFill>
          <a:blip r:embed="rId5"/>
          <a:stretch>
            <a:fillRect/>
          </a:stretch>
        </p:blipFill>
        <p:spPr>
          <a:xfrm>
            <a:off x="8064933" y="6021251"/>
            <a:ext cx="1470811" cy="319341"/>
          </a:xfrm>
          <a:prstGeom prst="rect">
            <a:avLst/>
          </a:prstGeom>
        </p:spPr>
      </p:pic>
      <p:sp>
        <p:nvSpPr>
          <p:cNvPr id="2" name="Rubrik 1">
            <a:extLst>
              <a:ext uri="{FF2B5EF4-FFF2-40B4-BE49-F238E27FC236}">
                <a16:creationId xmlns:a16="http://schemas.microsoft.com/office/drawing/2014/main" id="{18472625-20CB-B19B-C8BB-6D5C6E10E7FD}"/>
              </a:ext>
            </a:extLst>
          </p:cNvPr>
          <p:cNvSpPr>
            <a:spLocks noGrp="1"/>
          </p:cNvSpPr>
          <p:nvPr>
            <p:ph type="ctrTitle"/>
          </p:nvPr>
        </p:nvSpPr>
        <p:spPr>
          <a:xfrm>
            <a:off x="1077686" y="762625"/>
            <a:ext cx="9144000" cy="890386"/>
          </a:xfrm>
        </p:spPr>
        <p:txBody>
          <a:bodyPr>
            <a:normAutofit/>
          </a:bodyPr>
          <a:lstStyle/>
          <a:p>
            <a:pPr algn="l"/>
            <a:r>
              <a:rPr lang="sv-SE" sz="4000" dirty="0">
                <a:solidFill>
                  <a:srgbClr val="5C1F5B"/>
                </a:solidFill>
              </a:rPr>
              <a:t>Upplägg</a:t>
            </a:r>
          </a:p>
        </p:txBody>
      </p:sp>
      <p:sp>
        <p:nvSpPr>
          <p:cNvPr id="12" name="Underrubrik 2">
            <a:extLst>
              <a:ext uri="{FF2B5EF4-FFF2-40B4-BE49-F238E27FC236}">
                <a16:creationId xmlns:a16="http://schemas.microsoft.com/office/drawing/2014/main" id="{CF63A8D2-227A-50F7-AD82-8B317A752802}"/>
              </a:ext>
            </a:extLst>
          </p:cNvPr>
          <p:cNvSpPr>
            <a:spLocks noGrp="1"/>
          </p:cNvSpPr>
          <p:nvPr>
            <p:ph type="subTitle" idx="1"/>
          </p:nvPr>
        </p:nvSpPr>
        <p:spPr>
          <a:xfrm>
            <a:off x="1173682" y="1904502"/>
            <a:ext cx="8044745" cy="890387"/>
          </a:xfrm>
        </p:spPr>
        <p:txBody>
          <a:bodyPr>
            <a:noAutofit/>
          </a:bodyPr>
          <a:lstStyle/>
          <a:p>
            <a:pPr marL="342900" lvl="0" indent="-342900" algn="l">
              <a:lnSpc>
                <a:spcPct val="100000"/>
              </a:lnSpc>
              <a:buFont typeface="Wingdings" pitchFamily="2" charset="2"/>
              <a:buChar char="§"/>
            </a:pPr>
            <a:r>
              <a:rPr lang="sv-SE" sz="2200" dirty="0">
                <a:solidFill>
                  <a:srgbClr val="5C1F5B"/>
                </a:solidFill>
              </a:rPr>
              <a:t>Utbildningen sker enskilt eller i par.</a:t>
            </a:r>
          </a:p>
          <a:p>
            <a:pPr marL="342900" lvl="0" indent="-342900" algn="l">
              <a:lnSpc>
                <a:spcPct val="100000"/>
              </a:lnSpc>
              <a:buFont typeface="Wingdings" pitchFamily="2" charset="2"/>
              <a:buChar char="§"/>
            </a:pPr>
            <a:r>
              <a:rPr lang="sv-SE" sz="2200" dirty="0">
                <a:solidFill>
                  <a:srgbClr val="5C1F5B"/>
                </a:solidFill>
                <a:highlight>
                  <a:srgbClr val="FF0000"/>
                </a:highlight>
              </a:rPr>
              <a:t>Återsamling om 30 min (Våga Fråga) respektive 75 min (PLR)</a:t>
            </a:r>
          </a:p>
        </p:txBody>
      </p:sp>
      <p:sp>
        <p:nvSpPr>
          <p:cNvPr id="13" name="textruta 12">
            <a:extLst>
              <a:ext uri="{FF2B5EF4-FFF2-40B4-BE49-F238E27FC236}">
                <a16:creationId xmlns:a16="http://schemas.microsoft.com/office/drawing/2014/main" id="{F24D9D29-9385-AD06-14E7-9A9218AC4FC8}"/>
              </a:ext>
            </a:extLst>
          </p:cNvPr>
          <p:cNvSpPr txBox="1"/>
          <p:nvPr/>
        </p:nvSpPr>
        <p:spPr>
          <a:xfrm>
            <a:off x="1562987" y="2870511"/>
            <a:ext cx="4447953" cy="923330"/>
          </a:xfrm>
          <a:prstGeom prst="rect">
            <a:avLst/>
          </a:prstGeom>
          <a:noFill/>
        </p:spPr>
        <p:txBody>
          <a:bodyPr wrap="square" rtlCol="0">
            <a:spAutoFit/>
          </a:bodyPr>
          <a:lstStyle/>
          <a:p>
            <a:r>
              <a:rPr lang="sv-SE" dirty="0"/>
              <a:t>Vad är PLR? Ska denna finnas i två olika </a:t>
            </a:r>
            <a:r>
              <a:rPr lang="sv-SE" dirty="0" err="1"/>
              <a:t>slides</a:t>
            </a:r>
            <a:r>
              <a:rPr lang="sv-SE" dirty="0"/>
              <a:t> (släckbara), en för ”Våga Fråga” och en för ”PLR”?</a:t>
            </a:r>
          </a:p>
        </p:txBody>
      </p:sp>
    </p:spTree>
    <p:extLst>
      <p:ext uri="{BB962C8B-B14F-4D97-AF65-F5344CB8AC3E}">
        <p14:creationId xmlns:p14="http://schemas.microsoft.com/office/powerpoint/2010/main" val="3475726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F7213-E26E-847C-C355-F242771B7CB8}"/>
            </a:ext>
          </a:extLst>
        </p:cNvPr>
        <p:cNvGrpSpPr/>
        <p:nvPr/>
      </p:nvGrpSpPr>
      <p:grpSpPr>
        <a:xfrm>
          <a:off x="0" y="0"/>
          <a:ext cx="0" cy="0"/>
          <a:chOff x="0" y="0"/>
          <a:chExt cx="0" cy="0"/>
        </a:xfrm>
      </p:grpSpPr>
      <p:pic>
        <p:nvPicPr>
          <p:cNvPr id="5" name="Bild 4">
            <a:extLst>
              <a:ext uri="{FF2B5EF4-FFF2-40B4-BE49-F238E27FC236}">
                <a16:creationId xmlns:a16="http://schemas.microsoft.com/office/drawing/2014/main" id="{6BDE89B5-1CA3-F396-60BF-5A20A58DF158}"/>
              </a:ext>
            </a:extLst>
          </p:cNvPr>
          <p:cNvPicPr>
            <a:picLocks noChangeAspect="1"/>
          </p:cNvPicPr>
          <p:nvPr/>
        </p:nvPicPr>
        <p:blipFill>
          <a:blip>
            <a:extLst>
              <a:ext uri="{96DAC541-7B7A-43D3-8B79-37D633B846F1}">
                <asvg:svgBlip xmlns:asvg="http://schemas.microsoft.com/office/drawing/2016/SVG/main" r:embed="rId3"/>
              </a:ext>
            </a:extLst>
          </a:blip>
          <a:srcRect t="-1" b="1563"/>
          <a:stretch>
            <a:fillRect/>
          </a:stretch>
        </p:blipFill>
        <p:spPr>
          <a:xfrm>
            <a:off x="0" y="1"/>
            <a:ext cx="12192000" cy="6858000"/>
          </a:xfrm>
          <a:prstGeom prst="rect">
            <a:avLst/>
          </a:prstGeom>
        </p:spPr>
      </p:pic>
      <p:pic>
        <p:nvPicPr>
          <p:cNvPr id="10" name="Bild 3">
            <a:extLst>
              <a:ext uri="{FF2B5EF4-FFF2-40B4-BE49-F238E27FC236}">
                <a16:creationId xmlns:a16="http://schemas.microsoft.com/office/drawing/2014/main" id="{2B391997-B147-F278-8A8E-8A7F9B962B80}"/>
              </a:ext>
            </a:extLst>
          </p:cNvPr>
          <p:cNvPicPr>
            <a:picLocks noChangeAspect="1"/>
          </p:cNvPicPr>
          <p:nvPr/>
        </p:nvPicPr>
        <p:blipFill>
          <a:blip r:embed="rId4"/>
          <a:srcRect/>
          <a:stretch/>
        </p:blipFill>
        <p:spPr>
          <a:xfrm>
            <a:off x="9797023" y="5988394"/>
            <a:ext cx="1741954" cy="352198"/>
          </a:xfrm>
          <a:prstGeom prst="rect">
            <a:avLst/>
          </a:prstGeom>
        </p:spPr>
      </p:pic>
      <p:pic>
        <p:nvPicPr>
          <p:cNvPr id="11" name="Bildobjekt 10">
            <a:extLst>
              <a:ext uri="{FF2B5EF4-FFF2-40B4-BE49-F238E27FC236}">
                <a16:creationId xmlns:a16="http://schemas.microsoft.com/office/drawing/2014/main" id="{512B8EBB-7C30-2FA6-C654-8D4AEBB57611}"/>
              </a:ext>
            </a:extLst>
          </p:cNvPr>
          <p:cNvPicPr>
            <a:picLocks noChangeAspect="1"/>
          </p:cNvPicPr>
          <p:nvPr/>
        </p:nvPicPr>
        <p:blipFill>
          <a:blip r:embed="rId5"/>
          <a:stretch>
            <a:fillRect/>
          </a:stretch>
        </p:blipFill>
        <p:spPr>
          <a:xfrm>
            <a:off x="8064933" y="6021251"/>
            <a:ext cx="1470811" cy="319341"/>
          </a:xfrm>
          <a:prstGeom prst="rect">
            <a:avLst/>
          </a:prstGeom>
        </p:spPr>
      </p:pic>
      <p:sp>
        <p:nvSpPr>
          <p:cNvPr id="2" name="Rubrik 1">
            <a:extLst>
              <a:ext uri="{FF2B5EF4-FFF2-40B4-BE49-F238E27FC236}">
                <a16:creationId xmlns:a16="http://schemas.microsoft.com/office/drawing/2014/main" id="{34BE7CB7-77AA-CA2F-9548-6984D426C7D8}"/>
              </a:ext>
            </a:extLst>
          </p:cNvPr>
          <p:cNvSpPr>
            <a:spLocks noGrp="1"/>
          </p:cNvSpPr>
          <p:nvPr>
            <p:ph type="ctrTitle"/>
          </p:nvPr>
        </p:nvSpPr>
        <p:spPr>
          <a:xfrm>
            <a:off x="1077686" y="762625"/>
            <a:ext cx="9144000" cy="890386"/>
          </a:xfrm>
        </p:spPr>
        <p:txBody>
          <a:bodyPr>
            <a:normAutofit/>
          </a:bodyPr>
          <a:lstStyle/>
          <a:p>
            <a:pPr algn="l"/>
            <a:r>
              <a:rPr lang="sv-SE" sz="4000" dirty="0">
                <a:solidFill>
                  <a:srgbClr val="5C1F5B"/>
                </a:solidFill>
              </a:rPr>
              <a:t>Samtalspunkter</a:t>
            </a:r>
          </a:p>
        </p:txBody>
      </p:sp>
      <p:sp>
        <p:nvSpPr>
          <p:cNvPr id="12" name="Underrubrik 2">
            <a:extLst>
              <a:ext uri="{FF2B5EF4-FFF2-40B4-BE49-F238E27FC236}">
                <a16:creationId xmlns:a16="http://schemas.microsoft.com/office/drawing/2014/main" id="{35FDF76D-7EF5-E5BC-87E9-FD14884E1F30}"/>
              </a:ext>
            </a:extLst>
          </p:cNvPr>
          <p:cNvSpPr>
            <a:spLocks noGrp="1"/>
          </p:cNvSpPr>
          <p:nvPr>
            <p:ph type="subTitle" idx="1"/>
          </p:nvPr>
        </p:nvSpPr>
        <p:spPr>
          <a:xfrm>
            <a:off x="1173682" y="1904502"/>
            <a:ext cx="8044745" cy="2040177"/>
          </a:xfrm>
        </p:spPr>
        <p:txBody>
          <a:bodyPr>
            <a:noAutofit/>
          </a:bodyPr>
          <a:lstStyle/>
          <a:p>
            <a:pPr marL="457200" lvl="0" indent="-457200" algn="l">
              <a:lnSpc>
                <a:spcPct val="100000"/>
              </a:lnSpc>
              <a:buFont typeface="+mj-lt"/>
              <a:buAutoNum type="arabicPeriod"/>
            </a:pPr>
            <a:r>
              <a:rPr lang="sv-SE" sz="2200" dirty="0">
                <a:solidFill>
                  <a:srgbClr val="5C1F5B"/>
                </a:solidFill>
              </a:rPr>
              <a:t>Hur tyckte ni det var att gå utbildningen?</a:t>
            </a:r>
            <a:br>
              <a:rPr lang="sv-SE" sz="2200" dirty="0">
                <a:solidFill>
                  <a:srgbClr val="5C1F5B"/>
                </a:solidFill>
              </a:rPr>
            </a:br>
            <a:r>
              <a:rPr lang="sv-SE" sz="2200" dirty="0">
                <a:solidFill>
                  <a:srgbClr val="5C1F5B"/>
                </a:solidFill>
              </a:rPr>
              <a:t>Både praktiskt och känslomässigt, bra och dåligt?</a:t>
            </a:r>
          </a:p>
          <a:p>
            <a:pPr marL="457200" lvl="0" indent="-457200" algn="l">
              <a:lnSpc>
                <a:spcPct val="100000"/>
              </a:lnSpc>
              <a:buFont typeface="+mj-lt"/>
              <a:buAutoNum type="arabicPeriod"/>
            </a:pPr>
            <a:r>
              <a:rPr lang="sv-SE" sz="2200" dirty="0">
                <a:solidFill>
                  <a:srgbClr val="5C1F5B"/>
                </a:solidFill>
              </a:rPr>
              <a:t>Vad har ni tagit med er från utbildningen?</a:t>
            </a:r>
          </a:p>
          <a:p>
            <a:pPr marL="457200" lvl="0" indent="-457200" algn="l">
              <a:lnSpc>
                <a:spcPct val="100000"/>
              </a:lnSpc>
              <a:buFont typeface="+mj-lt"/>
              <a:buAutoNum type="arabicPeriod"/>
            </a:pPr>
            <a:r>
              <a:rPr lang="sv-SE" sz="2200" dirty="0">
                <a:solidFill>
                  <a:srgbClr val="5C1F5B"/>
                </a:solidFill>
              </a:rPr>
              <a:t>Allmänna reflektioner kring utbildningen eller Livsviktigt värdskap?</a:t>
            </a:r>
          </a:p>
        </p:txBody>
      </p:sp>
    </p:spTree>
    <p:extLst>
      <p:ext uri="{BB962C8B-B14F-4D97-AF65-F5344CB8AC3E}">
        <p14:creationId xmlns:p14="http://schemas.microsoft.com/office/powerpoint/2010/main" val="2302931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849A0-9C30-F0B7-B2BE-A6EF810E7741}"/>
            </a:ext>
          </a:extLst>
        </p:cNvPr>
        <p:cNvGrpSpPr/>
        <p:nvPr/>
      </p:nvGrpSpPr>
      <p:grpSpPr>
        <a:xfrm>
          <a:off x="0" y="0"/>
          <a:ext cx="0" cy="0"/>
          <a:chOff x="0" y="0"/>
          <a:chExt cx="0" cy="0"/>
        </a:xfrm>
      </p:grpSpPr>
      <p:pic>
        <p:nvPicPr>
          <p:cNvPr id="5" name="Bild 4">
            <a:extLst>
              <a:ext uri="{FF2B5EF4-FFF2-40B4-BE49-F238E27FC236}">
                <a16:creationId xmlns:a16="http://schemas.microsoft.com/office/drawing/2014/main" id="{F4036FE5-D32D-47A6-7FCD-7C1A21A7E1EC}"/>
              </a:ext>
            </a:extLst>
          </p:cNvPr>
          <p:cNvPicPr>
            <a:picLocks noChangeAspect="1"/>
          </p:cNvPicPr>
          <p:nvPr/>
        </p:nvPicPr>
        <p:blipFill>
          <a:blip>
            <a:extLst>
              <a:ext uri="{96DAC541-7B7A-43D3-8B79-37D633B846F1}">
                <asvg:svgBlip xmlns:asvg="http://schemas.microsoft.com/office/drawing/2016/SVG/main" r:embed="rId3"/>
              </a:ext>
            </a:extLst>
          </a:blip>
          <a:srcRect t="-1" b="1563"/>
          <a:stretch>
            <a:fillRect/>
          </a:stretch>
        </p:blipFill>
        <p:spPr>
          <a:xfrm>
            <a:off x="0" y="1"/>
            <a:ext cx="12192000" cy="6858000"/>
          </a:xfrm>
          <a:prstGeom prst="rect">
            <a:avLst/>
          </a:prstGeom>
        </p:spPr>
      </p:pic>
      <p:pic>
        <p:nvPicPr>
          <p:cNvPr id="10" name="Bild 3">
            <a:extLst>
              <a:ext uri="{FF2B5EF4-FFF2-40B4-BE49-F238E27FC236}">
                <a16:creationId xmlns:a16="http://schemas.microsoft.com/office/drawing/2014/main" id="{41B458F5-E981-586C-E12B-78F86D192937}"/>
              </a:ext>
            </a:extLst>
          </p:cNvPr>
          <p:cNvPicPr>
            <a:picLocks noChangeAspect="1"/>
          </p:cNvPicPr>
          <p:nvPr/>
        </p:nvPicPr>
        <p:blipFill>
          <a:blip r:embed="rId4"/>
          <a:srcRect/>
          <a:stretch/>
        </p:blipFill>
        <p:spPr>
          <a:xfrm>
            <a:off x="9797023" y="5988394"/>
            <a:ext cx="1741954" cy="352198"/>
          </a:xfrm>
          <a:prstGeom prst="rect">
            <a:avLst/>
          </a:prstGeom>
        </p:spPr>
      </p:pic>
      <p:pic>
        <p:nvPicPr>
          <p:cNvPr id="11" name="Bildobjekt 10">
            <a:extLst>
              <a:ext uri="{FF2B5EF4-FFF2-40B4-BE49-F238E27FC236}">
                <a16:creationId xmlns:a16="http://schemas.microsoft.com/office/drawing/2014/main" id="{75583527-B62C-18E1-D275-9F634547228D}"/>
              </a:ext>
            </a:extLst>
          </p:cNvPr>
          <p:cNvPicPr>
            <a:picLocks noChangeAspect="1"/>
          </p:cNvPicPr>
          <p:nvPr/>
        </p:nvPicPr>
        <p:blipFill>
          <a:blip r:embed="rId5"/>
          <a:stretch>
            <a:fillRect/>
          </a:stretch>
        </p:blipFill>
        <p:spPr>
          <a:xfrm>
            <a:off x="8064933" y="6021251"/>
            <a:ext cx="1470811" cy="319341"/>
          </a:xfrm>
          <a:prstGeom prst="rect">
            <a:avLst/>
          </a:prstGeom>
        </p:spPr>
      </p:pic>
      <p:sp>
        <p:nvSpPr>
          <p:cNvPr id="13" name="Rubrik 1">
            <a:extLst>
              <a:ext uri="{FF2B5EF4-FFF2-40B4-BE49-F238E27FC236}">
                <a16:creationId xmlns:a16="http://schemas.microsoft.com/office/drawing/2014/main" id="{96EF240D-ED99-66A2-7529-ABCA309379FD}"/>
              </a:ext>
            </a:extLst>
          </p:cNvPr>
          <p:cNvSpPr>
            <a:spLocks noGrp="1"/>
          </p:cNvSpPr>
          <p:nvPr>
            <p:ph type="ctrTitle"/>
          </p:nvPr>
        </p:nvSpPr>
        <p:spPr>
          <a:xfrm>
            <a:off x="1543797" y="2983806"/>
            <a:ext cx="9144000" cy="890386"/>
          </a:xfrm>
        </p:spPr>
        <p:txBody>
          <a:bodyPr>
            <a:normAutofit/>
          </a:bodyPr>
          <a:lstStyle/>
          <a:p>
            <a:r>
              <a:rPr lang="sv-SE" sz="3600" dirty="0">
                <a:solidFill>
                  <a:srgbClr val="133C65"/>
                </a:solidFill>
              </a:rPr>
              <a:t>Tillsammans räddar vi liv</a:t>
            </a:r>
          </a:p>
        </p:txBody>
      </p:sp>
      <p:pic>
        <p:nvPicPr>
          <p:cNvPr id="14" name="Bildobjekt 13" descr="En bild som visar hjärta, kreativitet&#10;&#10;AI-genererat innehåll kan vara felaktigt.">
            <a:extLst>
              <a:ext uri="{FF2B5EF4-FFF2-40B4-BE49-F238E27FC236}">
                <a16:creationId xmlns:a16="http://schemas.microsoft.com/office/drawing/2014/main" id="{72AB1C92-8A2B-8725-D585-9E1EC185522A}"/>
              </a:ext>
            </a:extLst>
          </p:cNvPr>
          <p:cNvPicPr>
            <a:picLocks noChangeAspect="1"/>
          </p:cNvPicPr>
          <p:nvPr/>
        </p:nvPicPr>
        <p:blipFill>
          <a:blip r:embed="rId6"/>
          <a:stretch>
            <a:fillRect/>
          </a:stretch>
        </p:blipFill>
        <p:spPr>
          <a:xfrm>
            <a:off x="4810991" y="1708216"/>
            <a:ext cx="2570018" cy="1468582"/>
          </a:xfrm>
          <a:prstGeom prst="rect">
            <a:avLst/>
          </a:prstGeom>
        </p:spPr>
      </p:pic>
    </p:spTree>
    <p:extLst>
      <p:ext uri="{BB962C8B-B14F-4D97-AF65-F5344CB8AC3E}">
        <p14:creationId xmlns:p14="http://schemas.microsoft.com/office/powerpoint/2010/main" val="1607182470"/>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B2843EFFCA9B7948905D8413E9BCBEA2" ma:contentTypeVersion="11" ma:contentTypeDescription="Skapa ett nytt dokument." ma:contentTypeScope="" ma:versionID="f5f08f55421f0120198672755f066dfd">
  <xsd:schema xmlns:xsd="http://www.w3.org/2001/XMLSchema" xmlns:xs="http://www.w3.org/2001/XMLSchema" xmlns:p="http://schemas.microsoft.com/office/2006/metadata/properties" xmlns:ns2="1c64a42a-8564-4161-829f-e7282e8f7d79" targetNamespace="http://schemas.microsoft.com/office/2006/metadata/properties" ma:root="true" ma:fieldsID="9eadcb9e0b8a37af69a4ed37dc983253" ns2:_="">
    <xsd:import namespace="1c64a42a-8564-4161-829f-e7282e8f7d79"/>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64a42a-8564-4161-829f-e7282e8f7d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Bildmarkeringar" ma:readOnly="false" ma:fieldId="{5cf76f15-5ced-4ddc-b409-7134ff3c332f}" ma:taxonomyMulti="true" ma:sspId="eaed434e-2057-4e20-9fa0-651e19c86a85"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c64a42a-8564-4161-829f-e7282e8f7d7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70C1715-6FFE-4B89-BE99-87380B1FD6CD}"/>
</file>

<file path=customXml/itemProps2.xml><?xml version="1.0" encoding="utf-8"?>
<ds:datastoreItem xmlns:ds="http://schemas.openxmlformats.org/officeDocument/2006/customXml" ds:itemID="{4708D340-5E9A-4975-A37D-05C0315B230B}"/>
</file>

<file path=customXml/itemProps3.xml><?xml version="1.0" encoding="utf-8"?>
<ds:datastoreItem xmlns:ds="http://schemas.openxmlformats.org/officeDocument/2006/customXml" ds:itemID="{D1A08619-A0B0-4D62-8827-A0AC0F00D03C}"/>
</file>

<file path=docProps/app.xml><?xml version="1.0" encoding="utf-8"?>
<Properties xmlns="http://schemas.openxmlformats.org/officeDocument/2006/extended-properties" xmlns:vt="http://schemas.openxmlformats.org/officeDocument/2006/docPropsVTypes">
  <TotalTime>2763</TotalTime>
  <Words>283</Words>
  <Application>Microsoft Macintosh PowerPoint</Application>
  <PresentationFormat>Bredbild</PresentationFormat>
  <Paragraphs>31</Paragraphs>
  <Slides>5</Slides>
  <Notes>5</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5</vt:i4>
      </vt:variant>
    </vt:vector>
  </HeadingPairs>
  <TitlesOfParts>
    <vt:vector size="10" baseType="lpstr">
      <vt:lpstr>Aptos</vt:lpstr>
      <vt:lpstr>Aptos Display</vt:lpstr>
      <vt:lpstr>Arial</vt:lpstr>
      <vt:lpstr>Wingdings</vt:lpstr>
      <vt:lpstr>Office-tema</vt:lpstr>
      <vt:lpstr>Livsviktigt värdskap</vt:lpstr>
      <vt:lpstr>PowerPoint-presentation</vt:lpstr>
      <vt:lpstr>Upplägg</vt:lpstr>
      <vt:lpstr>Samtalspunkter</vt:lpstr>
      <vt:lpstr>Tillsammans räddar vi liv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Madeleine Nilsson</dc:creator>
  <cp:lastModifiedBy>Sebastian Rydebjörk</cp:lastModifiedBy>
  <cp:revision>12</cp:revision>
  <dcterms:created xsi:type="dcterms:W3CDTF">2026-03-10T12:25:53Z</dcterms:created>
  <dcterms:modified xsi:type="dcterms:W3CDTF">2026-08-28T06:52:31Z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0x010100B2843EFFCA9B7948905D8413E9BCBEA2</vt:lpwstr>
  </property>
</Properties>
</file>